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</p:sldIdLst>
  <p:sldSz cx="9906000" cy="6858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-90" y="-204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F14E2-D4BF-433F-91EC-97C5AAB50CE3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D2C63-4E86-4638-8A25-EAE9607ABE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3802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F14E2-D4BF-433F-91EC-97C5AAB50CE3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D2C63-4E86-4638-8A25-EAE9607ABE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6919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F14E2-D4BF-433F-91EC-97C5AAB50CE3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D2C63-4E86-4638-8A25-EAE9607ABE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667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F14E2-D4BF-433F-91EC-97C5AAB50CE3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D2C63-4E86-4638-8A25-EAE9607ABE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6262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F14E2-D4BF-433F-91EC-97C5AAB50CE3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D2C63-4E86-4638-8A25-EAE9607ABE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6665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F14E2-D4BF-433F-91EC-97C5AAB50CE3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D2C63-4E86-4638-8A25-EAE9607ABE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8264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F14E2-D4BF-433F-91EC-97C5AAB50CE3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D2C63-4E86-4638-8A25-EAE9607ABE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194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F14E2-D4BF-433F-91EC-97C5AAB50CE3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D2C63-4E86-4638-8A25-EAE9607ABE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5699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F14E2-D4BF-433F-91EC-97C5AAB50CE3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D2C63-4E86-4638-8A25-EAE9607ABE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3128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F14E2-D4BF-433F-91EC-97C5AAB50CE3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D2C63-4E86-4638-8A25-EAE9607ABE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280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F14E2-D4BF-433F-91EC-97C5AAB50CE3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D2C63-4E86-4638-8A25-EAE9607ABE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4260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EF14E2-D4BF-433F-91EC-97C5AAB50CE3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2D2C63-4E86-4638-8A25-EAE9607ABE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880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0552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4622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6627" y="0"/>
            <a:ext cx="99926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9595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5123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30547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Лист A4 (210x297 мм)</PresentationFormat>
  <Paragraphs>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Пустынская Светлана Александровна</cp:lastModifiedBy>
  <cp:revision>2</cp:revision>
  <dcterms:created xsi:type="dcterms:W3CDTF">2019-12-13T02:05:10Z</dcterms:created>
  <dcterms:modified xsi:type="dcterms:W3CDTF">2019-12-13T03:23:22Z</dcterms:modified>
</cp:coreProperties>
</file>