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0" y="-15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14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53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641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53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06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40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25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965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818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3DE87-9355-400C-9F92-E1EE4B214094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FEFF8-7975-45AE-9FD1-7AEB46652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30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78" y="0"/>
            <a:ext cx="10011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02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9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3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1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69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155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Лист A4 (210x297 мм)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2</cp:revision>
  <dcterms:created xsi:type="dcterms:W3CDTF">2019-12-13T02:01:33Z</dcterms:created>
  <dcterms:modified xsi:type="dcterms:W3CDTF">2019-12-13T02:40:52Z</dcterms:modified>
</cp:coreProperties>
</file>