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0" y="-20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551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585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1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06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7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14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944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60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042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353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07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0D27B-7193-4C95-822E-95077A9D52D1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3A4EC-FFB8-4340-AC9F-4B4C291B2E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31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5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68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27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90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12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627" y="0"/>
            <a:ext cx="9992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3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536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Лист A4 (210x297 мм)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Пустынская Светлана Александровна</cp:lastModifiedBy>
  <cp:revision>2</cp:revision>
  <dcterms:created xsi:type="dcterms:W3CDTF">2019-12-13T02:02:44Z</dcterms:created>
  <dcterms:modified xsi:type="dcterms:W3CDTF">2019-12-13T02:48:15Z</dcterms:modified>
</cp:coreProperties>
</file>