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0" y="-20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307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03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32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414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61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8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90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32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829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230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551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59DE2-7A81-47A5-8FED-5F0C5A5D97A8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E6F2E-86B6-48AB-A6F5-02AA9447F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11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73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2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683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91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50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4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11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Лист A4 (210x297 мм)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Пустынская Светлана Александровна</cp:lastModifiedBy>
  <cp:revision>3</cp:revision>
  <dcterms:created xsi:type="dcterms:W3CDTF">2019-12-13T02:04:03Z</dcterms:created>
  <dcterms:modified xsi:type="dcterms:W3CDTF">2019-12-13T03:18:19Z</dcterms:modified>
</cp:coreProperties>
</file>