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0" y="-20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249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6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666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64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343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00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18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15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88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690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56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07B56-ED5A-4354-BC1C-711425FB9B8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3288C-0EBD-4A08-BF2A-36A43A6942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92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7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56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37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07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02" y="0"/>
            <a:ext cx="9983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47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834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Лист A4 (210x297 мм)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2</cp:revision>
  <dcterms:created xsi:type="dcterms:W3CDTF">2019-12-13T01:59:09Z</dcterms:created>
  <dcterms:modified xsi:type="dcterms:W3CDTF">2019-12-13T02:33:32Z</dcterms:modified>
</cp:coreProperties>
</file>