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6858000" cy="9906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-1620" y="-96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50" y="1621191"/>
            <a:ext cx="5143500" cy="344875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C7C14-9DB1-4500-9BB5-3CF9E6D85BB7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E374F-DC90-4EE0-9A28-AC59DBB1B7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403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C7C14-9DB1-4500-9BB5-3CF9E6D85BB7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E374F-DC90-4EE0-9A28-AC59DBB1B7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736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6" y="527403"/>
            <a:ext cx="1478756" cy="839487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7" y="527403"/>
            <a:ext cx="4350544" cy="839487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C7C14-9DB1-4500-9BB5-3CF9E6D85BB7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E374F-DC90-4EE0-9A28-AC59DBB1B7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333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C7C14-9DB1-4500-9BB5-3CF9E6D85BB7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E374F-DC90-4EE0-9A28-AC59DBB1B7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034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917" y="2469622"/>
            <a:ext cx="5915025" cy="412062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917" y="6629225"/>
            <a:ext cx="5915025" cy="216693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C7C14-9DB1-4500-9BB5-3CF9E6D85BB7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E374F-DC90-4EE0-9A28-AC59DBB1B7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975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C7C14-9DB1-4500-9BB5-3CF9E6D85BB7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E374F-DC90-4EE0-9A28-AC59DBB1B7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0372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382" y="527403"/>
            <a:ext cx="5915025" cy="191470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2381" y="2428346"/>
            <a:ext cx="2901255" cy="11900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71864" y="2428346"/>
            <a:ext cx="2915543" cy="11900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471864" y="3618442"/>
            <a:ext cx="2915543" cy="53221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C7C14-9DB1-4500-9BB5-3CF9E6D85BB7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E374F-DC90-4EE0-9A28-AC59DBB1B7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043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C7C14-9DB1-4500-9BB5-3CF9E6D85BB7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E374F-DC90-4EE0-9A28-AC59DBB1B7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3776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C7C14-9DB1-4500-9BB5-3CF9E6D85BB7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E374F-DC90-4EE0-9A28-AC59DBB1B7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54765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382" y="660400"/>
            <a:ext cx="2211883" cy="23114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15544" y="1426281"/>
            <a:ext cx="3471863" cy="703968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2382" y="2971800"/>
            <a:ext cx="2211883" cy="550562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C7C14-9DB1-4500-9BB5-3CF9E6D85BB7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E374F-DC90-4EE0-9A28-AC59DBB1B7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4860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382" y="660400"/>
            <a:ext cx="2211883" cy="23114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15544" y="1426281"/>
            <a:ext cx="3471863" cy="703968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2382" y="2971800"/>
            <a:ext cx="2211883" cy="550562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C7C14-9DB1-4500-9BB5-3CF9E6D85BB7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E374F-DC90-4EE0-9A28-AC59DBB1B7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7823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489" y="527403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1489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71488" y="9181396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FC7C14-9DB1-4500-9BB5-3CF9E6D85BB7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271714" y="9181396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843463" y="9181396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4E374F-DC90-4EE0-9A28-AC59DBB1B7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4917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696" y="0"/>
            <a:ext cx="6907696" cy="9905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8268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9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694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9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6514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Лист A4 (210x297 мм)</PresentationFormat>
  <Paragraphs>0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Пустынская Светлана Александровна</cp:lastModifiedBy>
  <cp:revision>2</cp:revision>
  <dcterms:created xsi:type="dcterms:W3CDTF">2019-12-13T01:57:59Z</dcterms:created>
  <dcterms:modified xsi:type="dcterms:W3CDTF">2019-12-13T02:25:44Z</dcterms:modified>
</cp:coreProperties>
</file>