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906000" type="A4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3183-D241-4749-83F7-F809148A724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BDE6E-9346-4A59-B848-8A2F40CAA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25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93183-D241-4749-83F7-F809148A724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BDE6E-9346-4A59-B848-8A2F40CAA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26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89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30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821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91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45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29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8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716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Лист A4 (210x297 мм)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2020-03-03T01:23:43Z</dcterms:created>
  <dcterms:modified xsi:type="dcterms:W3CDTF">2020-03-03T01:23:44Z</dcterms:modified>
</cp:coreProperties>
</file>